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0099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563752"/>
            <a:ext cx="8229600" cy="236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Module 2 Child Growth and Dev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 Dev Class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Development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Moves from general to specific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from large to small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simple to complex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concrete to symbolic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For example, children’s first drawings of people are very simple-usually head with arms and/or legs.  Over time they are more detailed.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Red Flags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Are warning signs that development may be delayed or atypical.  These red flags are noticed when children don’t meet the milestones as expected.</a:t>
            </a:r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Red flags are a cause for action but not alarm!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Learning Target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42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recognize that development is a continuum with identifiable basic milestones.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Essential Question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are the basic milestones in child development and growth?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Questions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What is a continuum?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What are milestones and why are they important?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What are red flags?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Development-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Refers to the gradual and predictable process of increasingly complex changes that occur over the course of a lifetime.</a:t>
            </a:r>
          </a:p>
        </p:txBody>
      </p:sp>
      <p:pic>
        <p:nvPicPr>
          <p:cNvPr id="1027" name="Picture 3" descr="C:\Users\07078\AppData\Local\Microsoft\Windows\Temporary Internet Files\Content.IE5\24V7QCDM\GROWING UP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9" y="3147718"/>
            <a:ext cx="3457575" cy="199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Growth-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Differs from development in that it usually means an increase in size or physical maturation--not an increase in the complexity of changes.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 Development Stages are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Infants:  1 to 12 months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Toddlers:  1 to 2 ½ years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Ages 4 to 5 years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First grade--about age 6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Second grade--about age 7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Third grade --about age 8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Development is also separated into Domains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Emotional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Social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Intellectual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●"/>
            </a:pPr>
            <a:r>
              <a:rPr lang="en"/>
              <a:t>Physical and Health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These domains are simply a way to focus on different areas in which children are developing.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 Development Continuum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continuum is a continuous sequence or progression.  A developmental continuum outlines the predictable order, or expected progression of skills.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279</Words>
  <Application>Microsoft Office PowerPoint</Application>
  <PresentationFormat>On-screen Show (16:9)</PresentationFormat>
  <Paragraphs>38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swiss</vt:lpstr>
      <vt:lpstr>Module 2 Child Growth and Dev</vt:lpstr>
      <vt:lpstr>Learning Target</vt:lpstr>
      <vt:lpstr>Essential Question</vt:lpstr>
      <vt:lpstr>Discussion Questions</vt:lpstr>
      <vt:lpstr>Development-</vt:lpstr>
      <vt:lpstr>Growth-</vt:lpstr>
      <vt:lpstr>Child Development Stages are</vt:lpstr>
      <vt:lpstr>Development is also separated into Domains</vt:lpstr>
      <vt:lpstr>Child Development Continuum</vt:lpstr>
      <vt:lpstr>Development</vt:lpstr>
      <vt:lpstr>Red Flags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 Child Growth and Dev</dc:title>
  <dc:creator>Gudgeon, Corie</dc:creator>
  <cp:lastModifiedBy>Gudgeon, Corie</cp:lastModifiedBy>
  <cp:revision>2</cp:revision>
  <dcterms:modified xsi:type="dcterms:W3CDTF">2015-04-20T15:56:35Z</dcterms:modified>
</cp:coreProperties>
</file>